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FFF-3E76-4220-8B29-318186E5BF34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B235-089B-4028-A873-B68DE044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80;&#1079;&#1072;\Downloads\vesna-penie-ptic(muzofon.com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80;&#1079;&#1072;\Desktop\&#1055;&#1091;&#1090;&#1077;&#1096;&#1077;&#1089;&#1090;&#1074;&#1080;&#1077;%20&#1074;%20&#1074;&#1077;&#1089;&#1077;&#1085;&#1085;&#1080;&#1081;%20&#1083;&#1077;&#1089;\Zvuki-prirody-Shum-dozhdya(muzofon.com)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000108"/>
            <a:ext cx="81439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по познавательному развитию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старшей группе № 1.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«Путешествие в весенний лес».</a:t>
            </a:r>
          </a:p>
          <a:p>
            <a:pPr algn="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воспитатель</a:t>
            </a:r>
          </a:p>
          <a:p>
            <a:pPr algn="r"/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Молочаева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Елизавета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85728"/>
            <a:ext cx="7439235" cy="593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57252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53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1590"/>
          <a:stretch>
            <a:fillRect/>
          </a:stretch>
        </p:blipFill>
        <p:spPr bwMode="auto">
          <a:xfrm>
            <a:off x="642910" y="5000636"/>
            <a:ext cx="14287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1590"/>
          <a:stretch>
            <a:fillRect/>
          </a:stretch>
        </p:blipFill>
        <p:spPr bwMode="auto">
          <a:xfrm>
            <a:off x="285720" y="3143248"/>
            <a:ext cx="14287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1590"/>
          <a:stretch>
            <a:fillRect/>
          </a:stretch>
        </p:blipFill>
        <p:spPr bwMode="auto">
          <a:xfrm>
            <a:off x="2643174" y="5000636"/>
            <a:ext cx="14287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1590"/>
          <a:stretch>
            <a:fillRect/>
          </a:stretch>
        </p:blipFill>
        <p:spPr bwMode="auto">
          <a:xfrm>
            <a:off x="2000232" y="3429000"/>
            <a:ext cx="14287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1590"/>
          <a:stretch>
            <a:fillRect/>
          </a:stretch>
        </p:blipFill>
        <p:spPr bwMode="auto">
          <a:xfrm>
            <a:off x="7072330" y="4714884"/>
            <a:ext cx="14287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1590"/>
          <a:stretch>
            <a:fillRect/>
          </a:stretch>
        </p:blipFill>
        <p:spPr bwMode="auto">
          <a:xfrm>
            <a:off x="5357818" y="3929066"/>
            <a:ext cx="14287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1590"/>
          <a:stretch>
            <a:fillRect/>
          </a:stretch>
        </p:blipFill>
        <p:spPr bwMode="auto">
          <a:xfrm>
            <a:off x="3786182" y="3500438"/>
            <a:ext cx="14287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1590"/>
          <a:stretch>
            <a:fillRect/>
          </a:stretch>
        </p:blipFill>
        <p:spPr bwMode="auto">
          <a:xfrm>
            <a:off x="4643438" y="5072074"/>
            <a:ext cx="14287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394692"/>
            <a:ext cx="650085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по лесу гуляли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природой наблюдал.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Зайку увидали,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Медведя повстречали.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Птички летали,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Крылышками махали. вверх –вниз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Дружно хлопнем: раз, два, три,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Три, четыре, пять.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 домой пора шагать.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E"/>
              </a:clrFrom>
              <a:clrTo>
                <a:srgbClr val="F8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57356" y="242886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Зеленый лес - PowerPoint бесплатные Шаблоны для презентац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64713" y="1535891"/>
            <a:ext cx="1428739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8604"/>
            <a:ext cx="2214578" cy="202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2714644" cy="1947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69" t="17187" r="2922" b="8984"/>
          <a:stretch>
            <a:fillRect/>
          </a:stretch>
        </p:blipFill>
        <p:spPr bwMode="auto">
          <a:xfrm>
            <a:off x="3000365" y="142853"/>
            <a:ext cx="1785950" cy="20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637" t="11364" r="15908" b="11362"/>
          <a:stretch>
            <a:fillRect/>
          </a:stretch>
        </p:blipFill>
        <p:spPr bwMode="auto">
          <a:xfrm>
            <a:off x="4857752" y="214290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004" t="9646" r="13443" b="8359"/>
          <a:stretch>
            <a:fillRect/>
          </a:stretch>
        </p:blipFill>
        <p:spPr bwMode="auto">
          <a:xfrm>
            <a:off x="7215206" y="785794"/>
            <a:ext cx="1691400" cy="13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428868"/>
            <a:ext cx="2666997" cy="200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0" t="16129" r="17652" b="7834"/>
          <a:stretch>
            <a:fillRect/>
          </a:stretch>
        </p:blipFill>
        <p:spPr bwMode="auto">
          <a:xfrm>
            <a:off x="2285984" y="2214554"/>
            <a:ext cx="2286016" cy="179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2500306"/>
            <a:ext cx="2666987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643182"/>
            <a:ext cx="2290755" cy="148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4495790"/>
            <a:ext cx="2786082" cy="2228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8" t="9152" r="22967" b="9709"/>
          <a:stretch>
            <a:fillRect/>
          </a:stretch>
        </p:blipFill>
        <p:spPr bwMode="auto">
          <a:xfrm>
            <a:off x="2857488" y="4143380"/>
            <a:ext cx="1571636" cy="25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33873" y="4643446"/>
            <a:ext cx="2752730" cy="2064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357694"/>
            <a:ext cx="2190742" cy="18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Управляющая кнопка: домой 19">
            <a:hlinkClick r:id="rId15" action="ppaction://hlinksldjump" highlightClick="1"/>
          </p:cNvPr>
          <p:cNvSpPr/>
          <p:nvPr/>
        </p:nvSpPr>
        <p:spPr>
          <a:xfrm>
            <a:off x="357158" y="6357958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L -0.2441 5.5555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283 1.85185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2441 0.01042 " pathEditMode="relative" ptsTypes="AA">
                                      <p:cBhvr>
                                        <p:cTn id="5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7362E-19 L -0.2125 8.67362E-19 " pathEditMode="relative" ptsTypes="AA">
                                      <p:cBhvr>
                                        <p:cTn id="66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6.2963E-6 L -0.20487 0.01042 " pathEditMode="relative" ptsTypes="AA">
                                      <p:cBhvr>
                                        <p:cTn id="82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22847 -4.44444E-6 " pathEditMode="relative" ptsTypes="AA">
                                      <p:cBhvr>
                                        <p:cTn id="98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птицы прилетают к нам из теплых стран?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2" t="6593" r="1976" b="10988"/>
          <a:stretch>
            <a:fillRect/>
          </a:stretch>
        </p:blipFill>
        <p:spPr bwMode="auto">
          <a:xfrm>
            <a:off x="500034" y="1000108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95"/>
          <a:stretch>
            <a:fillRect/>
          </a:stretch>
        </p:blipFill>
        <p:spPr bwMode="auto">
          <a:xfrm>
            <a:off x="5214942" y="214290"/>
            <a:ext cx="3595699" cy="250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857628"/>
            <a:ext cx="3143272" cy="238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495" t="9367" r="13919" b="16722"/>
          <a:stretch>
            <a:fillRect/>
          </a:stretch>
        </p:blipFill>
        <p:spPr bwMode="auto">
          <a:xfrm>
            <a:off x="2928926" y="214311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357562"/>
            <a:ext cx="3596579" cy="310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vesna-peni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071810"/>
            <a:ext cx="4276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208" t="22778" r="23542" b="26180"/>
          <a:stretch>
            <a:fillRect/>
          </a:stretch>
        </p:blipFill>
        <p:spPr bwMode="auto">
          <a:xfrm>
            <a:off x="2000232" y="1714488"/>
            <a:ext cx="51435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3" b="9490"/>
          <a:stretch>
            <a:fillRect/>
          </a:stretch>
        </p:blipFill>
        <p:spPr bwMode="auto">
          <a:xfrm>
            <a:off x="5000628" y="357166"/>
            <a:ext cx="43100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56" b="6981"/>
          <a:stretch>
            <a:fillRect/>
          </a:stretch>
        </p:blipFill>
        <p:spPr bwMode="auto">
          <a:xfrm>
            <a:off x="-214346" y="285728"/>
            <a:ext cx="45005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Zvuki-prirody-Shum-dozhd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3" b="9490"/>
          <a:stretch>
            <a:fillRect/>
          </a:stretch>
        </p:blipFill>
        <p:spPr bwMode="auto">
          <a:xfrm>
            <a:off x="2357422" y="-142900"/>
            <a:ext cx="43100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214686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143116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143116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571744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428868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500306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786058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500306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143248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786058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71744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90" y="2786058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00372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00306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9500" r="8000" b="5000"/>
          <a:stretch>
            <a:fillRect/>
          </a:stretch>
        </p:blipFill>
        <p:spPr bwMode="auto">
          <a:xfrm>
            <a:off x="3857620" y="5214950"/>
            <a:ext cx="28575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9500" r="8000" b="5000"/>
          <a:stretch>
            <a:fillRect/>
          </a:stretch>
        </p:blipFill>
        <p:spPr bwMode="auto">
          <a:xfrm>
            <a:off x="1928794" y="5214950"/>
            <a:ext cx="28575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9500" r="8000" b="5000"/>
          <a:stretch>
            <a:fillRect/>
          </a:stretch>
        </p:blipFill>
        <p:spPr bwMode="auto">
          <a:xfrm>
            <a:off x="0" y="5214950"/>
            <a:ext cx="28575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9500" r="8000" b="5000"/>
          <a:stretch>
            <a:fillRect/>
          </a:stretch>
        </p:blipFill>
        <p:spPr bwMode="auto">
          <a:xfrm>
            <a:off x="5929322" y="5143512"/>
            <a:ext cx="28575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9500" r="8000" b="5000"/>
          <a:stretch>
            <a:fillRect/>
          </a:stretch>
        </p:blipFill>
        <p:spPr bwMode="auto">
          <a:xfrm>
            <a:off x="5214942" y="5214950"/>
            <a:ext cx="28575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9500" r="8000" b="5000"/>
          <a:stretch>
            <a:fillRect/>
          </a:stretch>
        </p:blipFill>
        <p:spPr bwMode="auto">
          <a:xfrm>
            <a:off x="1142976" y="5214950"/>
            <a:ext cx="28575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9500" r="8000" b="5000"/>
          <a:stretch>
            <a:fillRect/>
          </a:stretch>
        </p:blipFill>
        <p:spPr bwMode="auto">
          <a:xfrm>
            <a:off x="3214678" y="5214950"/>
            <a:ext cx="28575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000372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928934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2214554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071810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071678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714620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500306"/>
            <a:ext cx="372083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571744"/>
            <a:ext cx="361960" cy="49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214554"/>
            <a:ext cx="2724327" cy="21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895 -0.49213 C 0.3467 -0.4551 0.19461 -0.41783 0.17395 -0.36991 C 0.15329 -0.32199 0.41111 -0.2426 0.37499 -0.20486 C 0.33888 -0.16713 -0.03889 -0.19098 -0.04271 -0.14306 C -0.04653 -0.09514 0.41527 0.01527 0.35242 0.0824 C 0.28958 0.14953 -0.35921 0.27129 -0.42014 0.26018 C -0.48108 0.24907 -0.08299 0.05902 -0.01303 0.01574 C 0.05694 -0.02755 0.02847 -0.01389 -5.83333E-6 3.33333E-6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01240"/>
            <a:ext cx="7439235" cy="593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баба яга">
            <a:hlinkClick r:id="" action="ppaction://media"/>
          </p:cNvPr>
          <p:cNvPicPr>
            <a:picLocks noRot="1" noChangeAspect="1"/>
          </p:cNvPicPr>
          <p:nvPr>
            <a:wavAudioFile r:embed="rId1" name="баба яга"/>
          </p:nvPr>
        </p:nvPicPr>
        <p:blipFill>
          <a:blip r:embed="rId5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85728"/>
            <a:ext cx="7439235" cy="593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Нежные и теплые картинки &quot; Фэнтези, фантастика, игр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1428736"/>
            <a:ext cx="614366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капусту рубим, рубим,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морковку трем, трем,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капусту солим, солим,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капусту жмем, жмем,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баночки кладем, кладем,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потом жуем, жуем.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115</Words>
  <Application>Microsoft Office PowerPoint</Application>
  <PresentationFormat>Экран (4:3)</PresentationFormat>
  <Paragraphs>25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Лиза</cp:lastModifiedBy>
  <cp:revision>71</cp:revision>
  <dcterms:created xsi:type="dcterms:W3CDTF">2015-03-18T15:45:07Z</dcterms:created>
  <dcterms:modified xsi:type="dcterms:W3CDTF">2015-06-01T12:59:54Z</dcterms:modified>
</cp:coreProperties>
</file>